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9" r:id="rId4"/>
    <p:sldId id="258" r:id="rId5"/>
    <p:sldId id="260" r:id="rId6"/>
    <p:sldId id="261" r:id="rId7"/>
    <p:sldId id="280" r:id="rId8"/>
    <p:sldId id="262" r:id="rId9"/>
    <p:sldId id="257" r:id="rId10"/>
    <p:sldId id="281" r:id="rId11"/>
    <p:sldId id="263" r:id="rId12"/>
    <p:sldId id="283" r:id="rId13"/>
    <p:sldId id="282" r:id="rId14"/>
    <p:sldId id="284" r:id="rId15"/>
    <p:sldId id="264" r:id="rId16"/>
    <p:sldId id="285" r:id="rId17"/>
    <p:sldId id="265" r:id="rId18"/>
    <p:sldId id="266" r:id="rId19"/>
    <p:sldId id="28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E37F1-D3C9-4BE0-A536-4DB07993B23A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7A6E6-458A-4F15-8E1B-2771FC13395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4371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Определение качественных показателей готовых колбасных изделий, соленых и копченых продуктов и соответствия их ГОСТ (ТУ) и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</a:rPr>
              <a:t>СанПиН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3794" name="Picture 2" descr="http://go1.imgsmail.ru/imgpreview?key=763967fb69869eef&amp;mb=imgdb_preview_3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60648"/>
            <a:ext cx="4574304" cy="34257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8914" name="Picture 2" descr="http://www.ua.all.biz/img/ua/catalog/16583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6286500" cy="3810000"/>
          </a:xfrm>
          <a:prstGeom prst="rect">
            <a:avLst/>
          </a:prstGeom>
          <a:noFill/>
        </p:spPr>
      </p:pic>
      <p:pic>
        <p:nvPicPr>
          <p:cNvPr id="38916" name="Picture 4" descr="http://go4.imgsmail.ru/imgpreview?key=6a521488485ccb38&amp;mb=imgdb_preview_129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38767" y="3501008"/>
            <a:ext cx="2492979" cy="3151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525344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мясных хлебах поверхность должна быть равномерно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обжаренная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сухая, гладкая, без загрязнений. Консистенция упругая. Фарш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разрезе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розового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или светло-розового цвета, равномерно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перемешан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Запах и вкус, свойственные каждому виду продукции. Не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разрешается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реализовывать мясные хлеба с загрязнениями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поверхности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рыхлым фаршем, с наличием в фарше серых пятен,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оплавленностью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шпика, отеков бульона и жира.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9938" name="Picture 2" descr="http://dr-appetit.ru/images/original/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48680"/>
            <a:ext cx="4451648" cy="2876878"/>
          </a:xfrm>
          <a:prstGeom prst="rect">
            <a:avLst/>
          </a:prstGeom>
          <a:noFill/>
        </p:spPr>
      </p:pic>
      <p:pic>
        <p:nvPicPr>
          <p:cNvPr id="39940" name="Picture 4" descr="http://3.bp.blogspot.com/_29BSV9wLG8E/TJY9Yhoc9-I/AAAAAAAAAM8/UNGcP9ULpUM/s1600/%D0%BC%D1%8F%D1%81%D0%BD%D0%BE%D0%B9+%D1%85%D0%BB%D0%B5%D0%B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996952"/>
            <a:ext cx="4762500" cy="3571875"/>
          </a:xfrm>
          <a:prstGeom prst="rect">
            <a:avLst/>
          </a:prstGeom>
          <a:noFill/>
        </p:spPr>
      </p:pic>
      <p:pic>
        <p:nvPicPr>
          <p:cNvPr id="39942" name="Picture 6" descr="http://go1.imgsmail.ru/imgpreview?key=12f40b073e15a229&amp;mb=imgdb_preview_155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933056"/>
            <a:ext cx="3450217" cy="2583929"/>
          </a:xfrm>
          <a:prstGeom prst="rect">
            <a:avLst/>
          </a:prstGeom>
          <a:noFill/>
        </p:spPr>
      </p:pic>
      <p:pic>
        <p:nvPicPr>
          <p:cNvPr id="39944" name="Picture 8" descr="http://go4.imgsmail.ru/imgpreview?key=3eb69a46eb779dc4&amp;mb=imgdb_preview_109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91428" y="188640"/>
            <a:ext cx="3269080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фаршированных колбасах поверхность батонов должна быть чистой и сухой, без повреждений, пятен, слипов и наплывов фарша на оболочке. Слой шпика под оболочкой допускается высотой не более 5 см. Отклонением от нормы считается оплавление и окрашивание шпика (шпик может быть лишь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розового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оттенка). Консистенция изделия упругая. На разрезе не допускается наличие пустот, серых пятен, видных включений грубой соединительной ткани. Запах и вкус, характерные для каждого вида изделий.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1986" name="Picture 2" descr="http://velicates.ru/wp-content/uploads/2013/06/farsh-kolbask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3810000" cy="2990850"/>
          </a:xfrm>
          <a:prstGeom prst="rect">
            <a:avLst/>
          </a:prstGeom>
          <a:noFill/>
        </p:spPr>
      </p:pic>
      <p:pic>
        <p:nvPicPr>
          <p:cNvPr id="41988" name="Picture 4" descr="http://recepti.tv/uploads/posts/zakyskimyasnie/gusinye-sheiki-farshirovannyekolbasa-domashnjaja-8121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645024"/>
            <a:ext cx="3810000" cy="2857500"/>
          </a:xfrm>
          <a:prstGeom prst="rect">
            <a:avLst/>
          </a:prstGeom>
          <a:noFill/>
        </p:spPr>
      </p:pic>
      <p:pic>
        <p:nvPicPr>
          <p:cNvPr id="41990" name="Picture 6" descr="http://time-cook.ru/uploads/posts/2011-12/1325162705_clip_image0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91562" y="1340768"/>
            <a:ext cx="4519650" cy="42484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Разрешается реализовывать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нецельные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батоны фаршированных колбас с открытым концом (с одной стороны) массой не менее 2 кг. Срезанный конец батона заворачивают пергаментом,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подпергаментом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или другим материалом, на применение которого есть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разрешение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санэпиднадзора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и перевязывают шпагатом или резинкой.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варено-копченых,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полукопченых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и сырокопченых колбасах на поверхности батонов не допускается загрязнений, наличия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плесени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повреждения оболочек, слипов и наплывов фарша. </a:t>
            </a:r>
            <a:r>
              <a:rPr lang="ru-RU" u="sng" dirty="0" smtClean="0">
                <a:solidFill>
                  <a:schemeClr val="tx2">
                    <a:lumMod val="50000"/>
                  </a:schemeClr>
                </a:solidFill>
              </a:rPr>
              <a:t>Консистенция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плотная. В наружном слое сырокопченых колбас могут быть уплотнения (закал глубиной не более 3 мм). В фарше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исключается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присутствие серых пятен, пустот. Цвет колбас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розовый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вкус слегка острый, солоноватый с выраженным ароматом копчения и пряностей.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i4.otzovik.com/2012/02/23/179566/img/854678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4370851" cy="3278138"/>
          </a:xfrm>
          <a:prstGeom prst="rect">
            <a:avLst/>
          </a:prstGeom>
          <a:noFill/>
        </p:spPr>
      </p:pic>
      <p:pic>
        <p:nvPicPr>
          <p:cNvPr id="1028" name="Picture 4" descr="http://myarh.ru/uploads/images/news/content/1302/14/1302141856008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501008"/>
            <a:ext cx="4248472" cy="3186354"/>
          </a:xfrm>
          <a:prstGeom prst="rect">
            <a:avLst/>
          </a:prstGeom>
          <a:noFill/>
        </p:spPr>
      </p:pic>
      <p:pic>
        <p:nvPicPr>
          <p:cNvPr id="1032" name="Picture 8" descr="http://g4.delphi.lv/images/pix/520x315/5qKKBbaji_A/0208-4390185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764704"/>
            <a:ext cx="4953000" cy="3000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52534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копченостях поверхность изделий должна быть сухой, без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загрязнений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бахромок и остатков щетины. На буженине и карбонаде допускается наличие кристаллов поваренной соли и частиц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пряностей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Консистенция копченостей плотная и упругая. Цвет, запах и вкус должны соответствовать специфике каждого продукта.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У копченой баранины цвет на разрезе мышечной части розово-красный, у говядины - темно-красный, равномерный, без пятен. У говядины жир может быть слегка темноватым. Копчености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должны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иметь приятный аромат копчения и солоноватый вкус.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При нарушении температурно-влажностного, а также других санитарных режимов на копченостях развиваются бактерии, пле­сень, появляется слизь, неприятный затхлый, кислый или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гнилостный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запах. Жир осаливается, на разрезе появляются серые или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зеленоватые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пятна. Последние изменения происходят вследствие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рекиси водорода, продуцируемой в аэробных условиях 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А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en-US" i="1" dirty="0" err="1">
                <a:solidFill>
                  <a:schemeClr val="tx2">
                    <a:lumMod val="50000"/>
                  </a:schemeClr>
                </a:solidFill>
              </a:rPr>
              <a:t>viridana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</a:rPr>
              <a:t>А. </a:t>
            </a:r>
            <a:r>
              <a:rPr lang="en-US" i="1" dirty="0" err="1" smtClean="0">
                <a:solidFill>
                  <a:schemeClr val="tx2">
                    <a:lumMod val="50000"/>
                  </a:schemeClr>
                </a:solidFill>
              </a:rPr>
              <a:t>deuconostoc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, Str. </a:t>
            </a:r>
            <a:r>
              <a:rPr lang="en-US" i="1" dirty="0" err="1">
                <a:solidFill>
                  <a:schemeClr val="tx2">
                    <a:lumMod val="50000"/>
                  </a:schemeClr>
                </a:solidFill>
              </a:rPr>
              <a:t>faecien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, 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кокками, подобными </a:t>
            </a:r>
            <a:r>
              <a:rPr lang="en-US" i="1" dirty="0" err="1">
                <a:solidFill>
                  <a:schemeClr val="tx2">
                    <a:lumMod val="50000"/>
                  </a:schemeClr>
                </a:solidFill>
              </a:rPr>
              <a:t>Pedlococcus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i="1" dirty="0" err="1">
                <a:solidFill>
                  <a:schemeClr val="tx2">
                    <a:lumMod val="50000"/>
                  </a:schemeClr>
                </a:solidFill>
              </a:rPr>
              <a:t>gqfkya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</a:rPr>
              <a:t>. 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Копчености, имеющие незначительные поверхностные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изменения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свежести без признаков порчи в глубоких слоях, промывают в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рассоле, зачищают измененные участки и направляют на повторное</a:t>
            </a:r>
            <a:br>
              <a:rPr lang="ru-RU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копчение или варку. 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Физико-химические показатели колбасных изделий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определяют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согласно действующим методикам. Они должны отвечать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установленным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требованиям для каждого вида продукции.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4034" name="Picture 2" descr="http://ekonadom.ru/media/icons/1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32656"/>
            <a:ext cx="2857500" cy="2857500"/>
          </a:xfrm>
          <a:prstGeom prst="rect">
            <a:avLst/>
          </a:prstGeom>
          <a:noFill/>
        </p:spPr>
      </p:pic>
      <p:pic>
        <p:nvPicPr>
          <p:cNvPr id="5" name="Picture 6" descr="http://i4.otzovik.com/2012/02/23/179566/img/264863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692696"/>
            <a:ext cx="3780420" cy="5040560"/>
          </a:xfrm>
          <a:prstGeom prst="rect">
            <a:avLst/>
          </a:prstGeom>
          <a:noFill/>
        </p:spPr>
      </p:pic>
      <p:pic>
        <p:nvPicPr>
          <p:cNvPr id="44036" name="Picture 4" descr="http://st.depositphotos.com/1002052/1332/i/450/depositphotos_13320203-Salami-ripe-blue-cheese-and-whole-grain-brea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429000"/>
            <a:ext cx="4276725" cy="3209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Перед органолептическим исследованием колбасные батоны освобождают от шпагата,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отрезают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концы кишечной оболочки (пупки), разрезают вдоль по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диаметру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С одной стороны батона снимают оболочку. Определяют вид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колбасного изделия с поверхности и на разрезе, запах, вкус, консистенцию. На разломе исключают финны.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При разногласиях в оценке готовности вареных колбас, сосисок, сарделек и вареных продуктов из свинины применяют метод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анализа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эффективности тепловой обработки продукции. Этот метод основан на фотометрическом определении в продукте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интенсивности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окраски, которая зависит от величины остаточной активности кислой фосфатазы.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52534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Микробиологические показатели колбасных изделий определяют по действующим методикам. В готовых колбасах и копченостях не должно быть условно-патогенной и патогенной микрофлоры. Выявление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E. coli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и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Protea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в глубоких слоях продукта указывает на нарушение технологических режимов производства. Вареные и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полукопченые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колбасы при обнаружении в них представителей семейства кишечных бактерий и отсутствии неприятного запаха, отклонений в запахе цвете и вкусе направляют на переработку в низшие сорта с повторным тепловым воздействием. Сырокопченые и сыровяленые изделия дополнительно выдерживают в течение 10-12 суток и повторно исследуют на наличие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E. coli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и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Protea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При отрицательных результатах продукцию реализуют на общих основаниях. Если же снова выделяют микроорганизмы семейства кишечных бактерий, то всю партию перерабатывают на вареные виды колбас.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случае обнаружения в колбасных изделиях сапрофитных аэроб­ных микроорганизмов или непатогенных анаэробов продукцию выпускают без ограничений при условии отсутствия отклонений в органолептических показателях.</a:t>
            </a:r>
          </a:p>
          <a:p>
            <a:pPr algn="just"/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Виды порчи колбасных изделий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основным видам порчи колбасных изделий относят кислое брожение,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плесневение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измене­ние цвета,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прогоркание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гнилостное разложение. Часто порча про­является комплексно.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Кислое брожение вызывается микроорганизмами,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разлагающими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углеводы (микро- и стрептококки,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лактобациллы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микробы из семейства кишечных бактерий) с образованием кислот. Этот вид порчи отмечается обычно в вареных и ливерных колбасах с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наличии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растительных добавок или печеночной ткани. В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сырокопченых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колбасах этот вид порчи отмечается, когда созревание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производят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быстро и интенсивно, а также при наличии большого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содержания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сахара в фарше с созреванием колбас при повышенной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температуре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Специфический кислый запах обнаруживается сразу после разламывания или разрезания колбас. К появлению кислого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брожения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приводят охлаждение и хранение колбас при повышенных температурах, недостаточное охлаждение готовой продукции. При обнаружении этого </a:t>
            </a:r>
            <a:r>
              <a:rPr lang="ru-RU" dirty="0"/>
              <a:t>вида порчи продукцию направляют на </a:t>
            </a:r>
            <a:r>
              <a:rPr lang="ru-RU" dirty="0" smtClean="0"/>
              <a:t>технические </a:t>
            </a:r>
            <a:r>
              <a:rPr lang="ru-RU" dirty="0"/>
              <a:t>цели.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Плесневение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колбасных изделий вызывается развитием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различных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видов микроскопических грибов родов </a:t>
            </a:r>
            <a:r>
              <a:rPr lang="ru-RU" i="1" dirty="0" err="1">
                <a:solidFill>
                  <a:schemeClr val="tx2">
                    <a:lumMod val="50000"/>
                  </a:schemeClr>
                </a:solidFill>
              </a:rPr>
              <a:t>Penicillium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tx2">
                    <a:lumMod val="50000"/>
                  </a:schemeClr>
                </a:solidFill>
              </a:rPr>
              <a:t>Aspergillus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tx2">
                    <a:lumMod val="50000"/>
                  </a:schemeClr>
                </a:solidFill>
              </a:rPr>
              <a:t>Mucor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tx2">
                    <a:lumMod val="50000"/>
                  </a:schemeClr>
                </a:solidFill>
              </a:rPr>
              <a:t>Cladosporium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 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 др. Некоторые виды микроскопических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грибов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могут образовывать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микотоксины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Этот вид порчи колбасных изделий обычно появляется при нарушении режимов хранения продукции, особенно повышения относительной влажности 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температуры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воздуха, уменьшении скорости воздухообмена в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помещениях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где хранятся колбасы, и превышении сроков хранения.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52534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Плесневение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колбас и копченостей обычно начинается с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поверхности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 может проникать в глубокие слои продукта. На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начальных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стадиях плесень не оказывает существенного влияния на продукцию, позднее нарушается целостность колбасной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оболочки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 микроскопические грибы поражают глубокие слои с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изменением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консистенции, цвета и запаха колбас. Продукцию с признаками начальной стадии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плесневения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рекомендуется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очищать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 промывать 20% раствором поваренной соли, после чего необходимо обжарить и подкоптить при 80-100°С в течение 1-2 мин. На поздних стадиях поражения плесенью происходит изменение цвета, запаха и вкуса продукции. В тех случаях, когда зачисткой невозможно удалить пораженные плесенью участки, или при диффузном поражении колбасные изделия направляют на технические цели.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ускоренного производства сырокопченых колбас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используют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безопасные, с точки зрения токсикологии, микроскопические грибы, нанося их на поверхность батонов. При росте таких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плесневых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грибов хорошо регулируется выделение влаги из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сырокопченой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колбасы, а продукты обмена и ферменты, свойственные грибам, диффундируют через колбасную оболочку и придают изделиям специфический аромат.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Выделение и кристаллизация поваренной соли на поверхности колбас может напоминать тонкий налет плесени. Наличие соли не является препятствием для реализации колбас на общих основаниях.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Изменение цвета колбасных изделий может происходить по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личным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причинам: микробиологическим или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физико-химичесю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Зеленый оттенок в колбасах появляется в центре или по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периферии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батона. Причиной таких изменений может быть повышенное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содержание микроорганизмов в сырье и недостаточная его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тепловая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обработка, а также воздействие 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А.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viridans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А.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plantarum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бактерий, образующих сероводород.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Зеленый оттенок фарша может возникнуть также вследствие недостаточной выдержки мяса в посоле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 нарушении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режимов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обработки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использования мяса от животных, перенесших стресс,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Серый цвет колбасных изделий можно обнаружить как на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поверхности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так и в глубоких слоях продукта. Хранение колбас в условиях повышенной влажности может привести к появлению налетов серого цвета из-за развития кокковых форм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микроорганизмов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дрожжей или плесени. В тех случаях, когда без нарушения целостности батонов удается удалить налет, промывая их 20%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рассолом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или зачищая без использования жидкости, колбасные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изделия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подсушивают и реализуют на общих основаниях. Когда же это невозможно выполнить, продукцию направляют на переработку или технические цели, в зависимости от характера изменений.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Серый цвет колбасных изделий на разрезе возникает в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результате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влияния жизнедеятельности в сырье и готовых изделиях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микроорганизмов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, образующих оксидазы,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пероксидазы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или сероводород, которые превращают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азоксигемохромоген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в гематин, имеющий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серый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цвет.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сырокопченых колбасах на оболочке и под ней можно обнаружить черные пятна, причиной появления которых может быть применение аскорбиновой кислоты и ее солей (форма пятен неправильная). Понижение содержания или прекращение использования аскорбиновой кислоты предотвращает эти нежелательные явления. Черные пятна могут возникнуть при совместной переработке замороженного и охлажденного сырья, когда в процессе копчения и сушки происходят неравномерные биохимические процессы. Путем выравнивания температуры сырья, поступающего на обработку, достигается предотвращение черного или темно-коричневого окрашивания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сырокопченых колбас. Потемнение этого вида изделий может отмечаться при использовании мяса темного цвета, сильно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обезвоженного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сырья, а также при нарушении режимов сушки - при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повышенной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скорости воздухообмена и относительной влажности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воздуха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производственных помещений менее 75%.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6866" name="Picture 2" descr="http://go1.imgsmail.ru/imgpreview?key=2c224c7b5cbf92ef&amp;mb=imgdb_preview_10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32656"/>
            <a:ext cx="7705688" cy="57709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Черные пятна в сырокопченых колбасах отмечаются также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вследствие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развития плесеней, например, </a:t>
            </a:r>
            <a:r>
              <a:rPr lang="ru-RU" i="1" dirty="0" err="1">
                <a:solidFill>
                  <a:schemeClr val="tx2">
                    <a:lumMod val="50000"/>
                  </a:schemeClr>
                </a:solidFill>
              </a:rPr>
              <a:t>Aspergillus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tx2">
                    <a:lumMod val="50000"/>
                  </a:schemeClr>
                </a:solidFill>
              </a:rPr>
              <a:t>niger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tx2">
                    <a:lumMod val="50000"/>
                  </a:schemeClr>
                </a:solidFill>
              </a:rPr>
              <a:t>Cladosporium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i="1" dirty="0" err="1">
                <a:solidFill>
                  <a:schemeClr val="tx2">
                    <a:lumMod val="50000"/>
                  </a:schemeClr>
                </a:solidFill>
              </a:rPr>
              <a:t>herbarum</a:t>
            </a:r>
            <a:r>
              <a:rPr lang="ru-RU" i="1" dirty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Для установления причины изменения цвета колбасных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изделий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необходимы комплексные исследования с использованием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лабораторных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методов.</a:t>
            </a:r>
          </a:p>
          <a:p>
            <a:pPr algn="just"/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Ослизнение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колбасных изделий проявляется в виде серовато-белого налета. Этот дефект отмечается по причине нарушения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условий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хранения колбас с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конденсированием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влаги на их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поверхности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Серовато-белый налет специфического затхлого запаха,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толщина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его зависит от экспозиции содержания продукта в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неблагоприятных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условиях. При микробиологических исследованиях из этого налета можно выделить микрококки, стрептококки, дрожжи или грамотрицательные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психрофильные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бактерии.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Прогоркание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колбас и копченостей отмечается при применении сырья (шпика) с признаками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прогоркания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а также в случаях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нарушения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условий и сроков хранения колбасных изделий. Продукция с такими изменениями не допускается к реализации.</a:t>
            </a:r>
          </a:p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Гнилостное разложение колбас является сложным процессом, в котором участвуют многие виды микроорганизмов: кокковые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формы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протеолитические бактерии - сенная палочка, микробы рода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псевдомонас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и др. Оно сопровождается появлением дурно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пахнущих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веществ в результате разложения белков, жиров и углеводов. Гнилостное разложение быстрее захватывает всю массу продуктов, в которых содержится много влаги. Его возникновению способствует нарушение режимов подготовки сырья, механической и тепловой обработки, хранения готовой продукции. При обнаружении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признаков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гнилостного разложения, а также при выявлении в продук­ции личинок насекомых, помета грызунов, колбасные изделия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направляют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 технические цели.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Хитрые и нечистые на руку производители иногда «прячут» в колбасных изделиях такое, о чем потребитель даже и не догадывается. Понятное дело, что после туалетной бумаги, которую якобы добавляли в брежневскую эпоху в колбасу и крыс, которые постоянно падают на конвейер, нас трудно чем-либо напугать, и отговорить от употребления данных продуктов. Но поверьте, нынешние чудеса пищевых технологий позволяют безболезненно для производителя продавать потребителям колбасу, в которой нет даже намека на мясо. Даже волшебное слово «Мясо», гордо красующееся на упаковке, не спасает.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Многие предприятия используют вместо мяса так называемую MDM - своеобразную субстанцию, сделанную из костей с остатками мяса. Под прессом превращают в нечто похожее на пюре и используют вместо мяса. Причем на упаковке они так и пишут: "свинина", "говядина" и т.д. Вместо "мяса индейки" часто используют MDPM - подобную субстанцию, сделанную из костей индейки. Это катастрофа, сравнимая с соей. Если добавку сои все-таки указывают в составе как растительный белок, то MDM указывают как мясо. В России это не запрещено. В Европе, чтобы избежать этого, производителей обязывают указывать на упаковке не только состав, но и количество мяса, специй и других компонентов. К сожалению, эти правила работают только внутри Европейского союза, и, поставляя продукты в Россию, производители не обязаны это указывать.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Кроме того, не каждый кусок мяса в Европе считается мясом. Это не тавтология. Мясо крупного рогатого скота должно содержать не более 25% жира и 25% соединительной ткани - жил, связок, хрящей. В свинине жира может быть на 5% больше, а в птице и кролике меньше: жира - до 15%, соединительной ткани - до 10%. Все эти нормы прописаны в соответствующих документах ЕС. Они введены для того, чтобы потребитель понимал, на что он тратит деньги и что ест.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 оставшимся в наследство от СССР стандартам (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ГОСТам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), колбаса «Докторская» должна состоять на 25% из говядины, на 70% из свинины, на 3% из яиц и на 2% из молока. Однако очень немногие компании решаются производить колбасу по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ГОСТу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– дорого получается, точнее, меньше прибыли остается предприятию. Поэтому колбасники разрабатывают свои рецептуры, закрепляют их в технических условиях (ТУ) и содержат в глубокой тайне.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 новым стандартам практически во всех колбасах запрещены любые добавки.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Вареная колбаса высшего сорта должна на 100% состоять из мяса.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Колбаса первого сорта – 70% мяса, также допускается наличие белкового стабилизатора – 10%, соевых и молочных продуктов – 10%, круп – 5% и крахмала – 5%.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Колбаса второго сорта – 60% мяса и 40% добавок.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Полукопченные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колбасы высшего сорта – 100% мяса. Не допускается добавка муки и крахмала.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Колбаса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полукопченная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первого сорта – 90% мяса и 10% муки пшеничной и продуктов сои.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Испорченное мясо или колбасы на мясоперерабатывающих комбинатах подвергают обеззараживанию химическими реактивами и вторичной переработке.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Так из чего же на самом деле делают колбасу?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Сосиски в полимерной оболочке: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45% - эмульсия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25% - соевый белок.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15% - птичье мясо.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7% - просто мясо.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5% - мука, крахмал.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3% - вкусовые добавки.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Сардельки: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35% - эмульсия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30% - соевый белок.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15% - просто мясо.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10% - птичье мясо.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5% - мука/крахмал.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5% - вкусовые добавки.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Шпикачки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Аналогично сарделькам, только вместо птичьего мяса идёт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феpментиpованная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свиная кожа,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нyтpяное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и некондиционное подкожное сало.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Колбаса вареная: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30% - птичье мясо.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25% - эмульсия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25% - соевый белок.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10% - просто мясо.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8% - мука/крахмал.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2% - вкусовые добавки.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fontAlgn="base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Запах устанавливают сразу после надрезания оболочки поверхностного слоя или разламывания батонов. В целых, неразрезанных изделиях определяют запах при помощи специальной деревянной или металлической спицы или иглы, сразу после извлечения её из толщи продукта.</a:t>
            </a:r>
          </a:p>
          <a:p>
            <a:pPr algn="just" fontAlgn="base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      В копченостях обязательно определяют запах мышечной ткани, прилегающей к кости. Запах и одновременно вкус сосисок и сарделек определяют в разогретом виде, поэтому их предварительно опускают в холодную воду и нагревают до кипения.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некоторые компании используют одну любопытную немецкую добавку - морковную клетчатку. Эта клетчатка, так же как и соя, обладает выгодной для производителей колбасы способностью впитывать влагу. Её смело сыплют в колбасный фарш, льют воду и она разбухает, увеличивая в несколько раз вес конечной продукции.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Даже дорогие деликатесы - карбонады, окорока, корейки и т.п. - тоже не на все сто процентов состоят из мяса, хоть и стоят как говядина высшего сорта. Чтобы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обмануть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покупателя - взять денег побольше, а мяса продать поменьше - в мясные вкусности добавляют... воду. Кусок мяса долго крутят в специальном вакуумном процессоре с водой, постепенно мясо всю воду в себя впитывает: становится тяжелее и вроде как сочнее. Другой способ -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шприцевание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Говоря по-простому, окороку делают множество уколов, впрыскивая внутрь мышечной массы воду со специями. В результате кусок становится тяжелее более чем в два раза! Чтобы вода потом не вытекала из куска обратно, многие продвинутые мясокомбинаты впрыскивают в мясо не просто воду, а ее раствор с желатином или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каррагинаном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Хотя надо учесть и то, что даже если в колбасу не засунули морковных опилок, сои и молотых костей, само мясо может быть опасным для здоровья. Даже если на колбасе написано, что она произведена в Урюпинске, на самом деле мясо для нее могло приехать с другого края света - свинина из Китая,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буйволятина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из Аргентины,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кенгурятина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из Австралии.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Поскольку колбасные изделия содержат достаточно много воды, а в вареных колбасах ее содержание может достигать 70%, то у фальсификаторов имеется большой простор в этой области. Для удержания повышенной воды в данных изделиях в них обычно вводят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водосвязывающие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компоненты: крахмал, камеди, декстрины, инулин и другие полисахаридные комплексы. Установлено, что колбаса с содержанием только 3-5 % крахмала удерживает воды на 20-25% больше, нежели колбаса без примеси крахмала. Выявить содержание этих комплексов достаточно просто: капните на колбасный срез раствором йода. Если Вы увидите посинение колбасы, или появления отдельных синих точек, то это однозначно указывает, что в данное изделие введен крахмал.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Например, в палатку, киоск, магазин привезли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полукопченую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колбасу с повышенным содержанием воды. В процессе хранения в холодильнике в магазине часть воды испаряется и вес партии становится меньше. Чтобы не нести убытки, продавец перед реализацией с помощью шприца вводит дополнительно воду внутрь батона. Чтобы покупатель не обнаружил это, ему продают только целый батон колбасы.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магазин привозят якобы свежую, только что с мясокомбината, теплую колбасу, вес которой будет больше, чем в остывшем до комнатной температуры, состоянии. В результате чего продавца обманули на несколько килограммов. Он вынужден компенсировать свои промахи за счет покупателя либо добавкой воды в батон, либо обсчитав покупателя.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Поскольку колбасы принадлежат к любимым консервированным продуктам, выработанным из мяса, то в фарш (особенно дешевых сортов колбас) обычно идет не только мясо низкого сорта, но даже мясо и органы испорченные (начинающие разлагаться), пронизанные паразитами (например, финнами, эхинококками), которые открыто продать нельзя вследствие их плохого вида и качества.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Для удлинения срока реализации колбасных изделий, особенно вареных, в них вводят различные антибиотики. Это позволяет существенно продлить срок хранения колбасных изделий особенно в нарезанном виде.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Удобная услуга магазина - колбаса в нарезку - на самом деле медвежья услуга здоровью. По санитарным нормам, машина для резки должна содержаться в идеальной чистоте. А на той, что стоит в соседнем супермаркете, только что порубили буженину и батон сырокопченой, а час назад - «Молочную»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эконом-класса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Следовательно, все, что было в этих продуктах (плюс микробы) попало и на вашу нарезку. Кроме того, перед «разделкой» колбасу необходимо очищать от оболочки, а большинство продавцов этого не делают - и вся грязь, которая могла осесть на оболочку (например, с рук продавца или со стен холодильника), в обязательном порядке перекочует к вам на бутерброд.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 помощью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вакумной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упаковки торговые сети часто придают "вторую жизнь" нарезке у которой заканчивается срок хранения.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fontAlgn="base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Цвет. Цвет фарша и шпика определяют на разрезе и со стороны оболочки, после снятия её с части батона.</a:t>
            </a:r>
          </a:p>
          <a:p>
            <a:pPr algn="just" fontAlgn="base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      Консистенция. Консистенцию определяют, легко надавливая пальцем на свежий разрез изделия, на котором одновременно устанавливают наличие воздушных пустот, серых пятен и инородных тел в колбасных изделиях. Батоны или части разрезают через середину вдоль и поперек.</a:t>
            </a:r>
          </a:p>
          <a:p>
            <a:pPr algn="just" fontAlgn="base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     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Крошливость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фарша определяют путем осторожного разламывания среза колбасы.</a:t>
            </a:r>
          </a:p>
          <a:p>
            <a:pPr algn="just" fontAlgn="base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       Для определения сочности сосисок и сарделек их прокалывают в разогретом виде. В местах прокола должна выступать капля жидкости.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Стандартом предъявляются следующие требования к готовой продукции: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Внешний вид: батоны должны иметь чистую поверхность без повреждения оболочки, без пятен, слипов, наплывов фарша, плесени и слизи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Консистенция: упругая для вареных и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полукопченых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колбас, и плотная для копченых колбас.       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Вид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на разрезе: фарш монолитный, для копченых колбас – плотный, кусочки шпика или грудинки равномерно распределены и имеют кубическую или призматическую форму, и установленные размеры края шпика не оплавлены, цвет шпика белый, допускается розоватый оттенок, окраска фарша равномерная без каких-либо пятен.        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Запах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 вкус: для вареных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колбас -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ароматный запах пряностей, вкус приятный, в меру соленый; для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</a:rPr>
              <a:t>полукопченых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и копченых – ароматный запах копчения, пряностей; вкус приятный, острый, солоноватый.</a:t>
            </a: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7892" name="Picture 4" descr="http://10043003.fis.ru/popup_imgs/10437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2857500" cy="2143125"/>
          </a:xfrm>
          <a:prstGeom prst="rect">
            <a:avLst/>
          </a:prstGeom>
          <a:noFill/>
        </p:spPr>
      </p:pic>
      <p:pic>
        <p:nvPicPr>
          <p:cNvPr id="37894" name="Picture 6" descr="http://www.ru.all.biz/img/ru/catalog/274634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44824"/>
            <a:ext cx="5715000" cy="4705351"/>
          </a:xfrm>
          <a:prstGeom prst="rect">
            <a:avLst/>
          </a:prstGeom>
          <a:noFill/>
        </p:spPr>
      </p:pic>
      <p:pic>
        <p:nvPicPr>
          <p:cNvPr id="37890" name="Picture 2" descr="http://kallorii.info/uploads/taginator/Nov-2012/varyonaya-kolbas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0"/>
            <a:ext cx="3732246" cy="3430284"/>
          </a:xfrm>
          <a:prstGeom prst="rect">
            <a:avLst/>
          </a:prstGeom>
          <a:noFill/>
        </p:spPr>
      </p:pic>
      <p:pic>
        <p:nvPicPr>
          <p:cNvPr id="37896" name="Picture 8" descr="http://www.upakovano.ru/graphics/daily/2010/08/12/picMRBwr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08829" y="4149080"/>
            <a:ext cx="3172663" cy="2434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Для исследования на вкус колбасы режут на ломтики толщиной: вареные и фаршированные - 3-4 мм,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полукопченые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- 2-3 мм, сырокопченые - 1,5-2,0 мм, ливерные - 5 мм.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Не допускаются к реализации вареные колбасы с загрязнениями на оболочке, с лопнувшими или поломанными батонами, с рыхлым фаршем, с наплывами фарша над оболочкой или слипами длиной 5-30 см и более (при длине колбас менее 30 см размер слипов уменьшается наполовину), с наличием серых пятен и крупных пустот, а также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бульонно-жировых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отеков величиной 2-5 см и более. Горький привкус в ливерных колбасах может быть из-за присутствия желчи печеночной ткани и при недостаточной промывке сырья.</a:t>
            </a:r>
          </a:p>
          <a:p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Запрещается выпускать в реализацию сосиски и сардельки с загрязнениями оболочки, отеками жира и бульона, серого цвета с поверхности или на разрезе, со слипами по всей длине батона (более 10% всей партии).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2918</Words>
  <Application>Microsoft Office PowerPoint</Application>
  <PresentationFormat>Экран (4:3)</PresentationFormat>
  <Paragraphs>59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0" baseType="lpstr">
      <vt:lpstr>Arial</vt:lpstr>
      <vt:lpstr>Calibri</vt:lpstr>
      <vt:lpstr>Тема Office</vt:lpstr>
      <vt:lpstr>Определение качественных показателей готовых колбасных изделий, соленых и копченых продуктов и соответствия их ГОСТ (ТУ) и СанПиН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ЕЛЕНА-СВЕТЛАКОВА</dc:creator>
  <cp:lastModifiedBy>Елена Светлакова</cp:lastModifiedBy>
  <cp:revision>13</cp:revision>
  <dcterms:created xsi:type="dcterms:W3CDTF">2015-11-25T18:08:09Z</dcterms:created>
  <dcterms:modified xsi:type="dcterms:W3CDTF">2021-10-21T12:48:50Z</dcterms:modified>
</cp:coreProperties>
</file>